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1" r:id="rId1"/>
  </p:sldMasterIdLst>
  <p:handoutMasterIdLst>
    <p:handoutMasterId r:id="rId3"/>
  </p:handoutMasterIdLst>
  <p:sldIdLst>
    <p:sldId id="256" r:id="rId2"/>
  </p:sldIdLst>
  <p:sldSz cx="12192000" cy="6858000"/>
  <p:notesSz cx="10020300" cy="6888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42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76399" y="0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3036F-1073-4DE1-A006-068B7A262CB8}" type="datetimeFigureOut">
              <a:rPr lang="fr-FR" smtClean="0"/>
              <a:t>28/10/2015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43318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76399" y="6543318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8DF49-CD18-4B15-82AD-E31DCDB5C6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669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98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43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422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44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291804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1975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23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39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66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89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10/28/2015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1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10/28/2015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8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10/28/2015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66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10/28/2015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42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10/28/2015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15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10/28/2015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245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556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72449" y="2349222"/>
            <a:ext cx="7766936" cy="1646302"/>
          </a:xfrm>
        </p:spPr>
        <p:txBody>
          <a:bodyPr/>
          <a:lstStyle/>
          <a:p>
            <a:r>
              <a:rPr lang="fr-FR" dirty="0" smtClean="0"/>
              <a:t>DES PLAINES DU </a:t>
            </a:r>
            <a:r>
              <a:rPr lang="fr-FR" dirty="0" smtClean="0"/>
              <a:t>CAMBRESIS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86125" y="3995523"/>
            <a:ext cx="6857673" cy="2729593"/>
          </a:xfrm>
        </p:spPr>
        <p:txBody>
          <a:bodyPr>
            <a:noAutofit/>
          </a:bodyPr>
          <a:lstStyle/>
          <a:p>
            <a:r>
              <a:rPr lang="fr-FR" sz="2000" dirty="0" smtClean="0"/>
              <a:t>ELEVAGE BARBU TCHEQUE  CHASSE TRIAL</a:t>
            </a:r>
          </a:p>
          <a:p>
            <a:r>
              <a:rPr lang="fr-FR" sz="1600" dirty="0" smtClean="0"/>
              <a:t>Champion de travail </a:t>
            </a:r>
            <a:r>
              <a:rPr lang="fr-FR" sz="1600" dirty="0" smtClean="0"/>
              <a:t>automne, champion </a:t>
            </a:r>
            <a:r>
              <a:rPr lang="fr-FR" sz="1600" dirty="0" smtClean="0"/>
              <a:t>France </a:t>
            </a:r>
            <a:r>
              <a:rPr lang="fr-FR" sz="1600" dirty="0" smtClean="0"/>
              <a:t>standard, trialer </a:t>
            </a:r>
            <a:r>
              <a:rPr lang="fr-FR" sz="1600" dirty="0" smtClean="0"/>
              <a:t>Elite A </a:t>
            </a:r>
          </a:p>
          <a:p>
            <a:r>
              <a:rPr lang="fr-FR" sz="1400" dirty="0" smtClean="0"/>
              <a:t> </a:t>
            </a:r>
            <a:r>
              <a:rPr lang="fr-FR" b="1" dirty="0" smtClean="0">
                <a:solidFill>
                  <a:srgbClr val="FFFF00"/>
                </a:solidFill>
              </a:rPr>
              <a:t>CHIOTS:</a:t>
            </a:r>
            <a:r>
              <a:rPr lang="fr-FR" dirty="0" smtClean="0"/>
              <a:t>  issus champion de travail tchèque MKP et français lignée illustre Elite A  naissance prévu le 12/12/2015      </a:t>
            </a:r>
          </a:p>
          <a:p>
            <a:r>
              <a:rPr lang="fr-FR" sz="1600" dirty="0"/>
              <a:t> </a:t>
            </a:r>
            <a:r>
              <a:rPr lang="fr-FR" sz="1600" dirty="0" smtClean="0"/>
              <a:t>   </a:t>
            </a:r>
            <a:r>
              <a:rPr lang="fr-FR" dirty="0" smtClean="0">
                <a:solidFill>
                  <a:srgbClr val="FFFF00"/>
                </a:solidFill>
              </a:rPr>
              <a:t>CHIEN DEBOURRE </a:t>
            </a:r>
            <a:r>
              <a:rPr lang="fr-FR" sz="1600" dirty="0" smtClean="0"/>
              <a:t>PRÊT POUR LA CHASSE:   Etalon dispo pour saillie  nombreuses  récompenses   </a:t>
            </a:r>
          </a:p>
          <a:p>
            <a:r>
              <a:rPr lang="fr-FR" sz="2000" dirty="0" smtClean="0"/>
              <a:t>MAIL </a:t>
            </a:r>
            <a:r>
              <a:rPr lang="fr-FR" sz="2000" dirty="0" err="1" smtClean="0"/>
              <a:t>rolffjacques@gmail,com</a:t>
            </a:r>
            <a:r>
              <a:rPr lang="fr-FR" sz="2000" dirty="0" smtClean="0"/>
              <a:t> </a:t>
            </a:r>
            <a:r>
              <a:rPr lang="fr-FR" sz="2000" dirty="0" smtClean="0"/>
              <a:t>GNS 06 85 44 38 83 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25" y="236735"/>
            <a:ext cx="2198878" cy="185530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2" y="1764702"/>
            <a:ext cx="1858474" cy="255244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12" y="4638764"/>
            <a:ext cx="2839313" cy="208635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125" y="236735"/>
            <a:ext cx="1944710" cy="26481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796" y="5177307"/>
            <a:ext cx="2248204" cy="168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4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</TotalTime>
  <Words>62</Words>
  <Application>Microsoft Office PowerPoint</Application>
  <PresentationFormat>Grand écran</PresentationFormat>
  <Paragraphs>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Trebuchet MS</vt:lpstr>
      <vt:lpstr>Wingdings 3</vt:lpstr>
      <vt:lpstr>Facette</vt:lpstr>
      <vt:lpstr>DES PLAINES DU CAMBRESIS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PLAINES DU CAMBRESIS</dc:title>
  <dc:creator>jacques roloff</dc:creator>
  <cp:lastModifiedBy>jacques roloff</cp:lastModifiedBy>
  <cp:revision>43</cp:revision>
  <cp:lastPrinted>2015-09-07T09:08:56Z</cp:lastPrinted>
  <dcterms:created xsi:type="dcterms:W3CDTF">2015-09-07T07:19:17Z</dcterms:created>
  <dcterms:modified xsi:type="dcterms:W3CDTF">2015-10-28T07:58:25Z</dcterms:modified>
</cp:coreProperties>
</file>